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9" r:id="rId6"/>
    <p:sldId id="260" r:id="rId7"/>
    <p:sldId id="266" r:id="rId8"/>
    <p:sldId id="267" r:id="rId9"/>
    <p:sldId id="261" r:id="rId10"/>
    <p:sldId id="269" r:id="rId11"/>
    <p:sldId id="268" r:id="rId12"/>
    <p:sldId id="262" r:id="rId13"/>
    <p:sldId id="263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tLEn55048eT3x4Z7+ILNg==" hashData="pDvIL3Yhj+0H1YH+oj+PCwTynpJpopPO3dfQfRnvhbBTGAQpYdQfdGv8OoBveI4SkGN9cmeam7cI0DGTGU9NP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C78"/>
    <a:srgbClr val="D5C4B0"/>
    <a:srgbClr val="A8815A"/>
    <a:srgbClr val="B9C3B9"/>
    <a:srgbClr val="EBF4F9"/>
    <a:srgbClr val="E7DDD1"/>
    <a:srgbClr val="F1E2D3"/>
    <a:srgbClr val="CED5CE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660"/>
  </p:normalViewPr>
  <p:slideViewPr>
    <p:cSldViewPr>
      <p:cViewPr varScale="1">
        <p:scale>
          <a:sx n="77" d="100"/>
          <a:sy n="77" d="100"/>
        </p:scale>
        <p:origin x="80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2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48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97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1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7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6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그래프의 도형은 자유형 도형으로 꼭지점을 찍어서 만들어주세요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투명도 조절 하면 끗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6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3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2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2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0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8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8424" y="6434847"/>
            <a:ext cx="504056" cy="2248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85312" y="28584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made by FUSE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764704"/>
            <a:ext cx="1656184" cy="208823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 err="1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DiceGame</a:t>
            </a:r>
            <a:endParaRPr lang="en-US" altLang="ko-KR" sz="4400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288032" cy="288032"/>
          </a:xfrm>
          <a:prstGeom prst="rect">
            <a:avLst/>
          </a:prstGeom>
          <a:solidFill>
            <a:schemeClr val="bg1">
              <a:alpha val="5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323528" y="299695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녹화_2016_10_23_05_54_46_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728" y="1384979"/>
            <a:ext cx="7526386" cy="43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4509120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추가됨</a:t>
            </a:r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3528" y="385872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userID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userPW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userName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모두</a:t>
            </a: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323528" y="1484784"/>
            <a:ext cx="208823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시현 이후의</a:t>
            </a:r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2500" b="1" dirty="0" err="1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MariaDB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323528" y="299695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6632"/>
            <a:ext cx="4121362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기대효과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04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63688" y="1700808"/>
            <a:ext cx="1368152" cy="136815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3635896" y="1484784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940152" y="1484784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91680" y="3284984"/>
            <a:ext cx="1728192" cy="7232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EASY </a:t>
            </a:r>
            <a:r>
              <a:rPr lang="en-US" altLang="ko-KR" sz="1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MANAGEMENT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91680" y="4149080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다이스게임 클라이언트 관리가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쉬워짐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4139952" y="1700808"/>
            <a:ext cx="1368152" cy="1368152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372200" y="1700808"/>
            <a:ext cx="1368152" cy="1368152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117464" y="3284984"/>
            <a:ext cx="208823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ACCESS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95936" y="4149080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회원가입을 하지 않으면 다이스게임을 할 수 없음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00192" y="3284984"/>
            <a:ext cx="23762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SERVER-CLIENT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00192" y="414908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서버와 클라이언트 역할 분리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4934" y="6434848"/>
            <a:ext cx="603530" cy="26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9552" y="155679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made by FUSE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1560" y="764704"/>
            <a:ext cx="3240360" cy="72008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544" y="620688"/>
            <a:ext cx="288032" cy="288032"/>
          </a:xfrm>
          <a:prstGeom prst="rect">
            <a:avLst/>
          </a:prstGeom>
          <a:solidFill>
            <a:schemeClr val="bg1">
              <a:alpha val="5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331640" y="0"/>
            <a:ext cx="781236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3265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제안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119675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691680" y="184482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9672" y="1916832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지난 내용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9672" y="256490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3284984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 사항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19672" y="40770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9672" y="4797152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구현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691680" y="3212976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691680" y="472514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940274" cy="4608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</p:spTree>
    <p:extLst>
      <p:ext uri="{BB962C8B-B14F-4D97-AF65-F5344CB8AC3E}">
        <p14:creationId xmlns:p14="http://schemas.microsoft.com/office/powerpoint/2010/main" val="294010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17731"/>
            <a:ext cx="7289080" cy="6309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3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</p:spTree>
    <p:extLst>
      <p:ext uri="{BB962C8B-B14F-4D97-AF65-F5344CB8AC3E}">
        <p14:creationId xmlns:p14="http://schemas.microsoft.com/office/powerpoint/2010/main" val="32015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499992" y="2430180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788C78"/>
                </a:solidFill>
                <a:latin typeface="나눔바른고딕" pitchFamily="50" charset="-127"/>
                <a:ea typeface="나눔바른고딕" pitchFamily="50" charset="-127"/>
              </a:rPr>
              <a:t>현재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47"/>
          <p:cNvGrpSpPr/>
          <p:nvPr/>
        </p:nvGrpSpPr>
        <p:grpSpPr>
          <a:xfrm>
            <a:off x="3905334" y="1465734"/>
            <a:ext cx="4104000" cy="4104456"/>
            <a:chOff x="3564440" y="980728"/>
            <a:chExt cx="4968000" cy="496855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6012712" y="980728"/>
              <a:ext cx="0" cy="4968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564440" y="3429000"/>
              <a:ext cx="496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649126" y="1196414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9744" y="5040822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1484784"/>
            <a:ext cx="208823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과거와 현재</a:t>
            </a:r>
          </a:p>
          <a:p>
            <a:r>
              <a:rPr lang="ko-KR" altLang="en-US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설계의 변화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945757" y="2559710"/>
            <a:ext cx="2847975" cy="2438400"/>
          </a:xfrm>
          <a:custGeom>
            <a:avLst/>
            <a:gdLst>
              <a:gd name="connsiteX0" fmla="*/ 981075 w 2847975"/>
              <a:gd name="connsiteY0" fmla="*/ 0 h 2438400"/>
              <a:gd name="connsiteX1" fmla="*/ 0 w 2847975"/>
              <a:gd name="connsiteY1" fmla="*/ 942975 h 2438400"/>
              <a:gd name="connsiteX2" fmla="*/ 990600 w 2847975"/>
              <a:gd name="connsiteY2" fmla="*/ 2438400 h 2438400"/>
              <a:gd name="connsiteX3" fmla="*/ 2847975 w 2847975"/>
              <a:gd name="connsiteY3" fmla="*/ 923925 h 2438400"/>
              <a:gd name="connsiteX4" fmla="*/ 981075 w 2847975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2438400">
                <a:moveTo>
                  <a:pt x="981075" y="0"/>
                </a:moveTo>
                <a:lnTo>
                  <a:pt x="0" y="942975"/>
                </a:lnTo>
                <a:lnTo>
                  <a:pt x="990600" y="2438400"/>
                </a:lnTo>
                <a:lnTo>
                  <a:pt x="2847975" y="923925"/>
                </a:lnTo>
                <a:lnTo>
                  <a:pt x="981075" y="0"/>
                </a:lnTo>
                <a:close/>
              </a:path>
            </a:pathLst>
          </a:custGeom>
          <a:solidFill>
            <a:srgbClr val="A8815A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4298057" y="1845335"/>
            <a:ext cx="3019425" cy="2466975"/>
          </a:xfrm>
          <a:custGeom>
            <a:avLst/>
            <a:gdLst>
              <a:gd name="connsiteX0" fmla="*/ 1619250 w 3019425"/>
              <a:gd name="connsiteY0" fmla="*/ 0 h 2466975"/>
              <a:gd name="connsiteX1" fmla="*/ 0 w 3019425"/>
              <a:gd name="connsiteY1" fmla="*/ 1647825 h 2466975"/>
              <a:gd name="connsiteX2" fmla="*/ 1647825 w 3019425"/>
              <a:gd name="connsiteY2" fmla="*/ 2466975 h 2466975"/>
              <a:gd name="connsiteX3" fmla="*/ 3019425 w 3019425"/>
              <a:gd name="connsiteY3" fmla="*/ 1638300 h 2466975"/>
              <a:gd name="connsiteX4" fmla="*/ 1619250 w 3019425"/>
              <a:gd name="connsiteY4" fmla="*/ 0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466975">
                <a:moveTo>
                  <a:pt x="1619250" y="0"/>
                </a:moveTo>
                <a:lnTo>
                  <a:pt x="0" y="1647825"/>
                </a:lnTo>
                <a:lnTo>
                  <a:pt x="1647825" y="2466975"/>
                </a:lnTo>
                <a:lnTo>
                  <a:pt x="3019425" y="1638300"/>
                </a:lnTo>
                <a:lnTo>
                  <a:pt x="1619250" y="0"/>
                </a:lnTo>
                <a:close/>
              </a:path>
            </a:pathLst>
          </a:custGeom>
          <a:solidFill>
            <a:srgbClr val="788C7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04248" y="372632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과거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323528" y="2996952"/>
            <a:ext cx="23762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528" y="1484784"/>
            <a:ext cx="23762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45901" y="4586711"/>
            <a:ext cx="12642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10025" y="1715397"/>
            <a:ext cx="12342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0182" y="2321361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수정된 </a:t>
            </a:r>
            <a:r>
              <a:rPr lang="en-US" altLang="ko-KR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16733" y="427684"/>
            <a:ext cx="4582543" cy="6120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수정된 </a:t>
            </a:r>
            <a:r>
              <a:rPr lang="en-US" altLang="ko-KR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49" y="703894"/>
            <a:ext cx="2195444" cy="1594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40" y="2750420"/>
            <a:ext cx="2058296" cy="14616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844528"/>
            <a:ext cx="2229750" cy="1367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957722"/>
            <a:ext cx="2190750" cy="15621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4644008" y="2060848"/>
            <a:ext cx="172819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91880" y="2132856"/>
            <a:ext cx="648072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94547" y="4005064"/>
            <a:ext cx="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923928" y="436510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1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스키마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228850"/>
            <a:ext cx="6753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503916" y="280362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48" y="551408"/>
            <a:ext cx="2608612" cy="5344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40" y="893872"/>
            <a:ext cx="3152889" cy="38195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528" y="1513835"/>
            <a:ext cx="3096344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JoinX</a:t>
            </a:r>
            <a:r>
              <a:rPr lang="en-US" altLang="ko-KR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en-US" altLang="ko-KR" sz="2500" b="1" dirty="0" err="1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LoginX</a:t>
            </a:r>
            <a:r>
              <a:rPr lang="en-US" altLang="ko-KR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DAO </a:t>
            </a:r>
            <a:r>
              <a:rPr lang="ko-KR" altLang="en-US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화면 슬라이드 쇼(4:3)</PresentationFormat>
  <Paragraphs>80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나눔명조</vt:lpstr>
      <vt:lpstr>나눔명조 ExtraBold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/>
  <cp:lastModifiedBy/>
  <cp:revision>16</cp:revision>
  <dcterms:created xsi:type="dcterms:W3CDTF">2014-04-11T08:18:22Z</dcterms:created>
  <dcterms:modified xsi:type="dcterms:W3CDTF">2017-11-14T08:25:42Z</dcterms:modified>
</cp:coreProperties>
</file>